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2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009"/>
    <p:restoredTop sz="95144"/>
  </p:normalViewPr>
  <p:slideViewPr>
    <p:cSldViewPr snapToGrid="0">
      <p:cViewPr varScale="1">
        <p:scale>
          <a:sx n="94" d="100"/>
          <a:sy n="94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1F832-3CFD-9246-9789-799315AE9C97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4E725-829A-1F4B-8562-17B84C6A3B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48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AB9C1C-57E4-E3FC-2C34-C94F7704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66D7-DB60-B448-8229-A199EBC5CEE0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A80138-364E-6590-6864-90256BBB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C9F107-787A-6B96-9C47-C4A82366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4C1-CAF9-874C-8C64-7C29CFFFF157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C3CBE-BBEB-74BE-4D74-1E21DF34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6" y="0"/>
            <a:ext cx="12192001" cy="1473200"/>
          </a:xfrm>
          <a:prstGeom prst="rect">
            <a:avLst/>
          </a:prstGeom>
        </p:spPr>
      </p:pic>
      <p:sp>
        <p:nvSpPr>
          <p:cNvPr id="5" name="ZoneTexte 10">
            <a:extLst>
              <a:ext uri="{FF2B5EF4-FFF2-40B4-BE49-F238E27FC236}">
                <a16:creationId xmlns:a16="http://schemas.microsoft.com/office/drawing/2014/main" id="{39DD0FA9-C4F1-F0E2-8EC1-E0B1CE56D0F2}"/>
              </a:ext>
            </a:extLst>
          </p:cNvPr>
          <p:cNvSpPr txBox="1"/>
          <p:nvPr userDrawn="1"/>
        </p:nvSpPr>
        <p:spPr>
          <a:xfrm>
            <a:off x="2789458" y="758953"/>
            <a:ext cx="72948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2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Groupe d’intérêt et d’étude - Gestion de la Douleur Chronique</a:t>
            </a:r>
            <a:endParaRPr lang="fr-FR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11">
            <a:extLst>
              <a:ext uri="{FF2B5EF4-FFF2-40B4-BE49-F238E27FC236}">
                <a16:creationId xmlns:a16="http://schemas.microsoft.com/office/drawing/2014/main" id="{44B2250A-A836-A112-C4CA-40863D564B3D}"/>
              </a:ext>
            </a:extLst>
          </p:cNvPr>
          <p:cNvSpPr txBox="1"/>
          <p:nvPr userDrawn="1"/>
        </p:nvSpPr>
        <p:spPr>
          <a:xfrm>
            <a:off x="2509646" y="316122"/>
            <a:ext cx="7854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1" kern="1200" spc="5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« Ce que je ressens dans mon corps me fait mal depuis très longtemps »</a:t>
            </a:r>
            <a:endParaRPr lang="fr-FR" sz="1800" b="1" spc="5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10">
            <a:extLst>
              <a:ext uri="{FF2B5EF4-FFF2-40B4-BE49-F238E27FC236}">
                <a16:creationId xmlns:a16="http://schemas.microsoft.com/office/drawing/2014/main" id="{50F7BD4B-2012-AC1D-CC49-93BC604BFA42}"/>
              </a:ext>
            </a:extLst>
          </p:cNvPr>
          <p:cNvSpPr txBox="1"/>
          <p:nvPr userDrawn="1"/>
        </p:nvSpPr>
        <p:spPr>
          <a:xfrm>
            <a:off x="10384965" y="741199"/>
            <a:ext cx="1787769" cy="461665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GIE-GDCH </a:t>
            </a:r>
          </a:p>
        </p:txBody>
      </p:sp>
      <p:pic>
        <p:nvPicPr>
          <p:cNvPr id="9" name="Picture 2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42DD9B1-5786-4F59-2A57-BE79204FFA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9" y="126381"/>
            <a:ext cx="1280000" cy="648000"/>
          </a:xfrm>
          <a:prstGeom prst="rect">
            <a:avLst/>
          </a:prstGeom>
          <a:effectLst>
            <a:outerShdw blurRad="50800" dist="38100" dir="2220000" sx="91925" sy="91925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5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AB9C1C-57E4-E3FC-2C34-C94F7704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66D7-DB60-B448-8229-A199EBC5CEE0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A80138-364E-6590-6864-90256BBB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C9F107-787A-6B96-9C47-C4A82366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4C1-CAF9-874C-8C64-7C29CFFFF157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C3CBE-BBEB-74BE-4D74-1E21DF34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0391"/>
            <a:ext cx="12192001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BE7EFE-6D5A-3F6A-CFDD-2694C230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74D284-169F-E651-5853-DC65B74F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9AF90-0019-67D7-DD54-7330583D1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66D7-DB60-B448-8229-A199EBC5CEE0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76240-B92B-020C-D214-FBA4385D0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D5A20-1FB6-0CCE-0EED-D3131391A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54C1-CAF9-874C-8C64-7C29CFFFF1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19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e.gdch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9A6A1A1-2D8D-A2A1-8488-32D91467B995}"/>
              </a:ext>
            </a:extLst>
          </p:cNvPr>
          <p:cNvSpPr txBox="1"/>
          <p:nvPr/>
        </p:nvSpPr>
        <p:spPr>
          <a:xfrm>
            <a:off x="87086" y="1933734"/>
            <a:ext cx="1021748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fr-FR" sz="1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PRISE EN CHARGE COMPORTEMENTALE ET COGNITIVE DE LA DOULEUR CHRONIQUE DANS L’ENDOMÉTRIOSE - UNE PERSPECTIVE MULTIDISCIPLINAIRE </a:t>
            </a:r>
            <a:endParaRPr lang="fr-FR" sz="1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spcAft>
                <a:spcPts val="600"/>
              </a:spcAft>
              <a:buNone/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et modération du GIE - Gestion de la douleur chronique: </a:t>
            </a:r>
            <a:r>
              <a:rPr lang="fr-FR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Lizet F Jammet,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PhD,</a:t>
            </a:r>
            <a:r>
              <a:rPr lang="fr-FR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Psychologue clinicienne, Psychothérapeute, Responsable du GIE-GDCH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l’AFTCC</a:t>
            </a:r>
          </a:p>
          <a:p>
            <a:pPr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du Webinaire: </a:t>
            </a:r>
            <a:r>
              <a:rPr lang="fr-FR" sz="1600" b="1" i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600" b="1" i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nne Masselin Dubois,</a:t>
            </a:r>
            <a:r>
              <a:rPr lang="fr-FR" sz="16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MCF en psychologie clinique et psychopathologie, Laboratoire Psy - DREPI EA -7458 Université de Bourgogne,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Secrétaire générale et co-responsable de la commission des psychologues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SFETD, Co-responsable du GIE-GDCH de l’AFTCC</a:t>
            </a:r>
          </a:p>
          <a:p>
            <a:pPr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pathologie gynécologique à la douleur chronique, 2 ou 3 choses à connaitre sur l’endométriose: </a:t>
            </a:r>
            <a:r>
              <a:rPr lang="fr-FR" sz="1600" b="1" i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Julien </a:t>
            </a:r>
            <a:r>
              <a:rPr lang="fr-FR" sz="1600" b="1" i="1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Escalon</a:t>
            </a:r>
            <a:r>
              <a:rPr lang="fr-FR" sz="1600" b="1" i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Chirurgien gynécologue, Responsable médical du Centre de l’endométriose de la Clinique Belledonne, Grenoble</a:t>
            </a:r>
          </a:p>
          <a:p>
            <a:pPr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Intérêt de la prise en charge de l’endométriose par le mouvement - Interventions « manuelles » et rééducation: </a:t>
            </a:r>
            <a:r>
              <a:rPr lang="fr-FR" sz="1600" b="1" i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Laëtitia </a:t>
            </a:r>
            <a:r>
              <a:rPr lang="fr-FR" sz="1600" b="1" i="1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Barbié</a:t>
            </a:r>
            <a:r>
              <a:rPr lang="fr-FR" sz="1600" b="1" i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Masseur-Kinésithérapeute, DE. Centre de l’endométriose de la Clinique Belledonne, Grenoble</a:t>
            </a:r>
          </a:p>
          <a:p>
            <a:pPr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place des TCC dans la prise en charge multidisciplinaire de l’endométriose: </a:t>
            </a:r>
            <a:r>
              <a:rPr lang="fr-FR" sz="1600" b="1" i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600" b="1" i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arie Anne Falco, </a:t>
            </a:r>
            <a:r>
              <a:rPr lang="fr-FR" sz="16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Psychologue clinicienne, Psychothérapeute TCC en libéral. Intervenante au Centre de  l’endométriose de la Clinique Belledonne. Grenoble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chaussures, dessin humoristique, illustration&#10;&#10;Description générée automatiquement">
            <a:extLst>
              <a:ext uri="{FF2B5EF4-FFF2-40B4-BE49-F238E27FC236}">
                <a16:creationId xmlns:a16="http://schemas.microsoft.com/office/drawing/2014/main" id="{3CB04B93-89F5-778F-E8BF-8E563F91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28" t="9708" r="15789" b="9563"/>
          <a:stretch/>
        </p:blipFill>
        <p:spPr>
          <a:xfrm>
            <a:off x="10304573" y="3155359"/>
            <a:ext cx="1867436" cy="19397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08AB23F-923A-7C98-54D4-963E62042C78}"/>
              </a:ext>
            </a:extLst>
          </p:cNvPr>
          <p:cNvSpPr txBox="1"/>
          <p:nvPr/>
        </p:nvSpPr>
        <p:spPr>
          <a:xfrm>
            <a:off x="2673531" y="1471749"/>
            <a:ext cx="7062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WEBINAIRE,  jeudi 7 novembre 2024,  18h00-20h00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CD3E35-3EA9-129A-896C-EC89854EB507}"/>
              </a:ext>
            </a:extLst>
          </p:cNvPr>
          <p:cNvSpPr txBox="1"/>
          <p:nvPr/>
        </p:nvSpPr>
        <p:spPr>
          <a:xfrm>
            <a:off x="3378927" y="6057940"/>
            <a:ext cx="4625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Inscription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gie.gdch@gmail.com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205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219</Words>
  <Application>Microsoft Macintosh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D’INTERET ET D’ETUDE GESTIONDE LA DOULEUR CHRONIQUE</dc:title>
  <dc:creator>Lizet Jammet</dc:creator>
  <cp:lastModifiedBy>Lizet Jammet</cp:lastModifiedBy>
  <cp:revision>81</cp:revision>
  <dcterms:created xsi:type="dcterms:W3CDTF">2023-10-05T13:54:56Z</dcterms:created>
  <dcterms:modified xsi:type="dcterms:W3CDTF">2024-10-11T10:38:44Z</dcterms:modified>
</cp:coreProperties>
</file>