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2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B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27"/>
    <p:restoredTop sz="95144"/>
  </p:normalViewPr>
  <p:slideViewPr>
    <p:cSldViewPr snapToGrid="0">
      <p:cViewPr varScale="1">
        <p:scale>
          <a:sx n="95" d="100"/>
          <a:sy n="95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1F832-3CFD-9246-9789-799315AE9C97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4E725-829A-1F4B-8562-17B84C6A3B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48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AB9C1C-57E4-E3FC-2C34-C94F7704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66D7-DB60-B448-8229-A199EBC5CEE0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A80138-364E-6590-6864-90256BBB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C9F107-787A-6B96-9C47-C4A82366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4C1-CAF9-874C-8C64-7C29CFFFF157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9C3CBE-BBEB-74BE-4D74-1E21DF344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6" y="0"/>
            <a:ext cx="12192001" cy="1473200"/>
          </a:xfrm>
          <a:prstGeom prst="rect">
            <a:avLst/>
          </a:prstGeom>
        </p:spPr>
      </p:pic>
      <p:sp>
        <p:nvSpPr>
          <p:cNvPr id="5" name="ZoneTexte 10">
            <a:extLst>
              <a:ext uri="{FF2B5EF4-FFF2-40B4-BE49-F238E27FC236}">
                <a16:creationId xmlns:a16="http://schemas.microsoft.com/office/drawing/2014/main" id="{39DD0FA9-C4F1-F0E2-8EC1-E0B1CE56D0F2}"/>
              </a:ext>
            </a:extLst>
          </p:cNvPr>
          <p:cNvSpPr txBox="1"/>
          <p:nvPr userDrawn="1"/>
        </p:nvSpPr>
        <p:spPr>
          <a:xfrm>
            <a:off x="2789458" y="758953"/>
            <a:ext cx="72948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20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Groupe d’intérêt et d’étude - Gestion de la Douleur Chronique</a:t>
            </a:r>
            <a:endParaRPr lang="fr-FR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11">
            <a:extLst>
              <a:ext uri="{FF2B5EF4-FFF2-40B4-BE49-F238E27FC236}">
                <a16:creationId xmlns:a16="http://schemas.microsoft.com/office/drawing/2014/main" id="{44B2250A-A836-A112-C4CA-40863D564B3D}"/>
              </a:ext>
            </a:extLst>
          </p:cNvPr>
          <p:cNvSpPr txBox="1"/>
          <p:nvPr userDrawn="1"/>
        </p:nvSpPr>
        <p:spPr>
          <a:xfrm>
            <a:off x="2509646" y="316122"/>
            <a:ext cx="7854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i="1" kern="1200" spc="5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« Ce que je ressens dans mon corps me fait mal depuis très longtemps »</a:t>
            </a:r>
            <a:endParaRPr lang="fr-FR" sz="1800" b="1" spc="5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10">
            <a:extLst>
              <a:ext uri="{FF2B5EF4-FFF2-40B4-BE49-F238E27FC236}">
                <a16:creationId xmlns:a16="http://schemas.microsoft.com/office/drawing/2014/main" id="{50F7BD4B-2012-AC1D-CC49-93BC604BFA42}"/>
              </a:ext>
            </a:extLst>
          </p:cNvPr>
          <p:cNvSpPr txBox="1"/>
          <p:nvPr userDrawn="1"/>
        </p:nvSpPr>
        <p:spPr>
          <a:xfrm>
            <a:off x="10384965" y="741199"/>
            <a:ext cx="1787769" cy="461665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GIE-GDCH </a:t>
            </a:r>
          </a:p>
        </p:txBody>
      </p:sp>
      <p:pic>
        <p:nvPicPr>
          <p:cNvPr id="9" name="Picture 2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42DD9B1-5786-4F59-2A57-BE79204FFA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9" y="126381"/>
            <a:ext cx="1280000" cy="648000"/>
          </a:xfrm>
          <a:prstGeom prst="rect">
            <a:avLst/>
          </a:prstGeom>
          <a:effectLst>
            <a:outerShdw blurRad="50800" dist="38100" dir="2220000" sx="91925" sy="91925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5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AB9C1C-57E4-E3FC-2C34-C94F7704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66D7-DB60-B448-8229-A199EBC5CEE0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A80138-364E-6590-6864-90256BBB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C9F107-787A-6B96-9C47-C4A82366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4C1-CAF9-874C-8C64-7C29CFFFF157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9C3CBE-BBEB-74BE-4D74-1E21DF344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0391"/>
            <a:ext cx="12192001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3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BE7EFE-6D5A-3F6A-CFDD-2694C230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74D284-169F-E651-5853-DC65B74F0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79AF90-0019-67D7-DD54-7330583D1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666D7-DB60-B448-8229-A199EBC5CEE0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276240-B92B-020C-D214-FBA4385D0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7D5A20-1FB6-0CCE-0EED-D3131391A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C54C1-CAF9-874C-8C64-7C29CFFFF1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19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2DCD0-7763-050B-2B17-D36F7A1D3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C6C4492-DD21-A725-AFA9-F5ECFBCA0D59}"/>
              </a:ext>
            </a:extLst>
          </p:cNvPr>
          <p:cNvSpPr txBox="1"/>
          <p:nvPr/>
        </p:nvSpPr>
        <p:spPr>
          <a:xfrm>
            <a:off x="868680" y="1942309"/>
            <a:ext cx="102951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 du corps et douleur chronique – Intérêt de l’activité physique dans les TCC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48C0E6-6EDA-F270-974B-E7A5536398E2}"/>
              </a:ext>
            </a:extLst>
          </p:cNvPr>
          <p:cNvSpPr txBox="1"/>
          <p:nvPr/>
        </p:nvSpPr>
        <p:spPr>
          <a:xfrm>
            <a:off x="3769290" y="1502423"/>
            <a:ext cx="70627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WEBINAIRE, Jeudi 22 mai 2025 : 18h00-20h00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992D3D-1EDF-B0AE-C03A-D14ADF2DD468}"/>
              </a:ext>
            </a:extLst>
          </p:cNvPr>
          <p:cNvSpPr txBox="1"/>
          <p:nvPr/>
        </p:nvSpPr>
        <p:spPr>
          <a:xfrm>
            <a:off x="1890546" y="2819146"/>
            <a:ext cx="9529618" cy="263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FR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odération </a:t>
            </a:r>
            <a:r>
              <a:rPr lang="fr-FR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présentation du GIE-GDCH : </a:t>
            </a:r>
            <a:r>
              <a:rPr lang="fr-FR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Catherine Guillemont, Psychologue Psychothérapeute TCC </a:t>
            </a:r>
            <a:r>
              <a:rPr lang="fr-FR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(Paris), Co-responsable du GIE-GDCH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FR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et présentation du webinaire : </a:t>
            </a:r>
            <a:r>
              <a:rPr lang="fr-FR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Anne Masselin–Dubois , MCU - Psychologue Psychothérapeute </a:t>
            </a:r>
            <a:r>
              <a:rPr lang="fr-FR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(Dijon), Co-responsable du GIE-GDCH</a:t>
            </a:r>
            <a:endParaRPr lang="fr-FR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FR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relations étranges et complexes entre l’image du corps et la douleur chronique :</a:t>
            </a:r>
            <a:r>
              <a:rPr lang="fr-FR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r-FR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Christine Favre, Psychologue - Psychothérapeute  TCC </a:t>
            </a:r>
            <a:r>
              <a:rPr lang="fr-FR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(Martigny, Suisse) </a:t>
            </a:r>
            <a:endParaRPr lang="fr-FR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F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Fibromyalgie et activité physique – TCC de Groupe :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Lizet F Jammet, </a:t>
            </a:r>
            <a:r>
              <a:rPr lang="fr-FR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Psychologue Psychothérapeute TCC </a:t>
            </a:r>
            <a:r>
              <a:rPr lang="fr-FR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(Paris), Responsable du GIE-GDCH</a:t>
            </a:r>
            <a:endParaRPr lang="fr-FR" kern="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2E0A69C1-4BBB-6636-D9FB-A926CE0BA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49983" y="2727706"/>
            <a:ext cx="2325534" cy="1874589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FB78883E-321A-BAE0-11B8-3C308C914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65702" y="4821015"/>
            <a:ext cx="3028876" cy="20369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644ED09-748E-D2FB-2723-0409848C0117}"/>
              </a:ext>
            </a:extLst>
          </p:cNvPr>
          <p:cNvSpPr txBox="1"/>
          <p:nvPr/>
        </p:nvSpPr>
        <p:spPr>
          <a:xfrm>
            <a:off x="2226053" y="5745905"/>
            <a:ext cx="6202374" cy="897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 vous attendons nombreux!!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Informations : </a:t>
            </a:r>
            <a:r>
              <a:rPr lang="fr-FR" sz="2000" b="1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gie.gdch@gmail.com</a:t>
            </a:r>
            <a:r>
              <a:rPr lang="fr-FR" sz="2000" b="1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000" b="1" kern="1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phic 20">
            <a:extLst>
              <a:ext uri="{FF2B5EF4-FFF2-40B4-BE49-F238E27FC236}">
                <a16:creationId xmlns:a16="http://schemas.microsoft.com/office/drawing/2014/main" id="{9358379E-86C2-6B8F-1B15-D83CFDFF0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3036" y="5973294"/>
            <a:ext cx="2722644" cy="847354"/>
          </a:xfrm>
          <a:prstGeom prst="rect">
            <a:avLst/>
          </a:prstGeom>
        </p:spPr>
      </p:pic>
      <p:pic>
        <p:nvPicPr>
          <p:cNvPr id="12" name="Graphic 1">
            <a:extLst>
              <a:ext uri="{FF2B5EF4-FFF2-40B4-BE49-F238E27FC236}">
                <a16:creationId xmlns:a16="http://schemas.microsoft.com/office/drawing/2014/main" id="{0074A97C-9706-2674-497B-659CB05B4F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28833" y="4750865"/>
            <a:ext cx="2188057" cy="1695438"/>
          </a:xfrm>
          <a:prstGeom prst="rect">
            <a:avLst/>
          </a:prstGeom>
        </p:spPr>
      </p:pic>
      <p:pic>
        <p:nvPicPr>
          <p:cNvPr id="14" name="Graphic 15">
            <a:extLst>
              <a:ext uri="{FF2B5EF4-FFF2-40B4-BE49-F238E27FC236}">
                <a16:creationId xmlns:a16="http://schemas.microsoft.com/office/drawing/2014/main" id="{63F7C222-DE91-C0B4-AB56-B07C9649B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55433" y="1045979"/>
            <a:ext cx="2534855" cy="19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572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4294</TotalTime>
  <Words>125</Words>
  <Application>Microsoft Macintosh PowerPoint</Application>
  <PresentationFormat>Grand écran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Times New Roman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D’INTERET ET D’ETUDE GESTIONDE LA DOULEUR CHRONIQUE</dc:title>
  <dc:creator>Lizet Jammet</dc:creator>
  <cp:lastModifiedBy>Lizet Jammet</cp:lastModifiedBy>
  <cp:revision>93</cp:revision>
  <dcterms:created xsi:type="dcterms:W3CDTF">2023-10-05T13:54:56Z</dcterms:created>
  <dcterms:modified xsi:type="dcterms:W3CDTF">2025-04-09T01:29:22Z</dcterms:modified>
</cp:coreProperties>
</file>